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D5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A872721-F626-411C-8192-C1CFDD274C0A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E344A9-0CC2-4081-BC23-FAF80B422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DE49D8-C29E-4FC6-8514-C3B586E410A5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05235-30A4-4B80-A626-3ECE108EECEC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CDABE-2DF8-41F3-9FEE-1837D195B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F9771-B332-4C1B-ADA3-BACA8A168003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DBAD6-562E-4B76-8B86-862369969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6947B-98E7-4068-B2CF-86AC562690A3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A7FE3-0401-4154-B9DB-CE6CAD758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F5C59-A711-49CE-B193-33F20F8F0823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0E74C-2632-4387-A3AE-8F5F446F3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53920-6BF1-400A-9877-AAE7D005FF31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228BE-9BA4-45D8-975C-6CEC1E655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61874-7A7A-41D2-B019-1FE53CF52412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301B4-F883-4CFE-845B-6D5D871AC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C08D6-6EEE-440C-8471-A29502CEE7DD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42748-7DE8-4395-9309-4B03AAA21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910B-7525-4707-A73E-2E2347A900B1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207FD-6B46-4247-B37F-DF9F0734C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2AA7-FF69-4996-A87F-2C3D6CCBF56D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E6C1-2C2B-4FF9-8133-536C13E0A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66DD7-70CD-4ECB-803C-571D535D255C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CB648-A1AF-4574-BD0E-A3927506D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61722-B445-465A-A05E-A48230DC4862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A6F2A-3777-46F3-B8C8-167303AAC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7CA24B-FF42-45CB-B683-AB713A7F619C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F8128D-A776-41F5-841F-D15BC7A29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14313" y="214313"/>
            <a:ext cx="8715375" cy="6429375"/>
          </a:xfrm>
          <a:prstGeom prst="roundRect">
            <a:avLst/>
          </a:prstGeom>
          <a:solidFill>
            <a:srgbClr val="FFE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285750" y="1143000"/>
            <a:ext cx="85725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История пуговицы,          или «На нас держится всё»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57188" y="6357938"/>
            <a:ext cx="8286751" cy="357187"/>
          </a:xfrm>
        </p:spPr>
        <p:txBody>
          <a:bodyPr rtlCol="0">
            <a:normAutofit fontScale="625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6688" y="2919413"/>
            <a:ext cx="3968750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14313"/>
            <a:ext cx="8715375" cy="6429375"/>
          </a:xfrm>
          <a:prstGeom prst="roundRect">
            <a:avLst/>
          </a:prstGeom>
          <a:solidFill>
            <a:srgbClr val="FFE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" y="500063"/>
            <a:ext cx="8229600" cy="5857875"/>
          </a:xfrm>
        </p:spPr>
        <p:txBody>
          <a:bodyPr rtlCol="0">
            <a:normAutofit fontScale="85000" lnSpcReduction="10000"/>
          </a:bodyPr>
          <a:lstStyle/>
          <a:p>
            <a:pPr indent="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Происхождение русского слова «пуговица» связано с различными мистическими возможностями, которыми наделял эту вещь человек. Пришитая к вороту рубахи и украшенная специальным заговоренным орнаментом, она должна была отпугивать и ограждать хозяина от всякой нечисти. Иногда с этой же целью внутрь полой круглой пуговицы помещали камушек или дробинку, и тогда при ходьбе она издавала приглушенный звук. </a:t>
            </a:r>
          </a:p>
          <a:p>
            <a:pPr indent="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7030A0"/>
              </a:solidFill>
            </a:endParaRPr>
          </a:p>
          <a:p>
            <a:pPr indent="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Найти пуговицу до сих пор считается хорошей приметой, а если дорогу вам перебежала черная кошка, достаточно дотронуться до пуговицы – и можно смело идти вперед.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14313"/>
            <a:ext cx="8715375" cy="6429375"/>
          </a:xfrm>
          <a:prstGeom prst="roundRect">
            <a:avLst/>
          </a:prstGeom>
          <a:solidFill>
            <a:srgbClr val="FFE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3286125"/>
          </a:xfrm>
        </p:spPr>
        <p:txBody>
          <a:bodyPr rtlCol="0">
            <a:normAutofit fontScale="92500" lnSpcReduction="20000"/>
          </a:bodyPr>
          <a:lstStyle/>
          <a:p>
            <a:pPr indent="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Цена пуговиц часто превышала стоимость самой одежды, поэтому их перешивали со старого платья на новое, давали в приданое. Пуговицы могли быть крошечными, с горошину, а могли быть величиной с куриное яйцо. Они украшались различными акварельными вставками, реалистичными рисунками насекомых. </a:t>
            </a:r>
          </a:p>
        </p:txBody>
      </p:sp>
      <p:pic>
        <p:nvPicPr>
          <p:cNvPr id="12292" name="Picture 3" descr="C:\Documents and Settings\User\Рабочий стол\пуговицы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388" y="3803650"/>
            <a:ext cx="650557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14313"/>
            <a:ext cx="8715375" cy="6429375"/>
          </a:xfrm>
          <a:prstGeom prst="roundRect">
            <a:avLst/>
          </a:prstGeom>
          <a:solidFill>
            <a:srgbClr val="FFE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3" y="785813"/>
            <a:ext cx="4214812" cy="5429250"/>
          </a:xfrm>
        </p:spPr>
        <p:txBody>
          <a:bodyPr rtlCol="0">
            <a:normAutofit fontScale="92500" lnSpcReduction="20000"/>
          </a:bodyPr>
          <a:lstStyle/>
          <a:p>
            <a:pPr indent="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Часто изготовлялись наборы пуговиц, от пяти до тридцати пяти штук на определенную тему: путешествия, сцены колониальной жизни и т.п. Как правило, такие наборы выполнялись на заказ и продавались в шкатулках, обтянутых шелком. </a:t>
            </a:r>
          </a:p>
        </p:txBody>
      </p:sp>
      <p:pic>
        <p:nvPicPr>
          <p:cNvPr id="13316" name="Picture 3" descr="C:\Documents and Settings\User\Рабочий стол\Без имени-1копирова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280988"/>
            <a:ext cx="443230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C:\Documents and Settings\User\Рабочий стол\пуговицы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63" y="2919413"/>
            <a:ext cx="4797425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14313"/>
            <a:ext cx="8715375" cy="6429375"/>
          </a:xfrm>
          <a:prstGeom prst="roundRect">
            <a:avLst/>
          </a:prstGeom>
          <a:solidFill>
            <a:srgbClr val="FFE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14313" y="1143000"/>
            <a:ext cx="4886325" cy="5643563"/>
          </a:xfrm>
        </p:spPr>
        <p:txBody>
          <a:bodyPr/>
          <a:lstStyle/>
          <a:p>
            <a:pPr indent="342900" eaLnBrk="1" hangingPunct="1"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</a:rPr>
              <a:t>Свой вклад в пуговичное дело внес и М.В. Ломоносов: он основал в 1753 году фабрику по производству стекла и мозаики, выпускавшую также и стеклянные пуговицы. 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713" y="1279525"/>
            <a:ext cx="3535362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14313"/>
            <a:ext cx="8715375" cy="6429375"/>
          </a:xfrm>
          <a:prstGeom prst="roundRect">
            <a:avLst/>
          </a:prstGeom>
          <a:solidFill>
            <a:srgbClr val="FFE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000125"/>
            <a:ext cx="4086225" cy="4929188"/>
          </a:xfrm>
        </p:spPr>
        <p:txBody>
          <a:bodyPr rtlCol="0">
            <a:normAutofit fontScale="92500" lnSpcReduction="20000"/>
          </a:bodyPr>
          <a:lstStyle/>
          <a:p>
            <a:pPr indent="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Изготовители пуговиц проявляли большую выдумку и изобретательность. Секреты производства строго охранялись, английским мастерам даже было запрещено эмигрировать, дабы технологии не попали за границу. </a:t>
            </a:r>
          </a:p>
        </p:txBody>
      </p:sp>
      <p:pic>
        <p:nvPicPr>
          <p:cNvPr id="15364" name="Picture 2" descr="C:\Documents and Settings\User\Рабочий стол\пуговицы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13" y="993775"/>
            <a:ext cx="4443412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14313"/>
            <a:ext cx="8715375" cy="6429375"/>
          </a:xfrm>
          <a:prstGeom prst="roundRect">
            <a:avLst/>
          </a:prstGeom>
          <a:solidFill>
            <a:srgbClr val="FFE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5"/>
            <a:ext cx="8229600" cy="2643188"/>
          </a:xfrm>
        </p:spPr>
        <p:txBody>
          <a:bodyPr rtlCol="0">
            <a:normAutofit fontScale="85000" lnSpcReduction="10000"/>
          </a:bodyPr>
          <a:lstStyle/>
          <a:p>
            <a:pPr indent="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После Второй Мировой войны сырья для пуговиц не хватало, поэтому в дело шел любой подручный материал: в Германии выпускались пуговицы из лобовых стекол списанных истребителей, а подмосковная артель штамповала их из размягченных на огне патефоновых пластинок. </a:t>
            </a:r>
          </a:p>
        </p:txBody>
      </p:sp>
      <p:pic>
        <p:nvPicPr>
          <p:cNvPr id="16388" name="Picture 2" descr="C:\Documents and Settings\User\Рабочий стол\пуговицы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377825"/>
            <a:ext cx="7040563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14313"/>
            <a:ext cx="8715375" cy="6429375"/>
          </a:xfrm>
          <a:prstGeom prst="roundRect">
            <a:avLst/>
          </a:prstGeom>
          <a:solidFill>
            <a:srgbClr val="FFE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0" y="500063"/>
            <a:ext cx="3829050" cy="5929312"/>
          </a:xfrm>
        </p:spPr>
        <p:txBody>
          <a:bodyPr rtlCol="0">
            <a:normAutofit lnSpcReduction="10000"/>
          </a:bodyPr>
          <a:lstStyle/>
          <a:p>
            <a:pPr indent="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В конце </a:t>
            </a:r>
            <a:r>
              <a:rPr lang="en-US" dirty="0" smtClean="0">
                <a:solidFill>
                  <a:srgbClr val="7030A0"/>
                </a:solidFill>
              </a:rPr>
              <a:t>XIX</a:t>
            </a:r>
            <a:r>
              <a:rPr lang="ru-RU" dirty="0" smtClean="0">
                <a:solidFill>
                  <a:srgbClr val="7030A0"/>
                </a:solidFill>
              </a:rPr>
              <a:t>в. американские  девушки собирали пуговицы и нанизывали на бечевку. Считалось, что, как только наберется 1000 пуговиц, к девушке явится прекрасный принц и предложит ей руку и сердце. 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3" y="1066800"/>
            <a:ext cx="4883150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14313"/>
            <a:ext cx="8715375" cy="6429375"/>
          </a:xfrm>
          <a:prstGeom prst="roundRect">
            <a:avLst/>
          </a:prstGeom>
          <a:solidFill>
            <a:srgbClr val="FFE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6215062"/>
          </a:xfrm>
        </p:spPr>
        <p:txBody>
          <a:bodyPr rtlCol="0">
            <a:normAutofit fontScale="92500" lnSpcReduction="10000"/>
          </a:bodyPr>
          <a:lstStyle/>
          <a:p>
            <a:pPr indent="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В последние десятилетия пуговица постепенно сходит со сцены. При современном ритме жизни людям некогда тратить драгоценные минуты на застегивание и расстегивание одежды. </a:t>
            </a:r>
          </a:p>
          <a:p>
            <a:pPr indent="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Пуговичная индустрия старается идти в ногу со временем: внедряются компьютерные технологии, для нанесения рисунка используется лазерный луч. </a:t>
            </a:r>
          </a:p>
          <a:p>
            <a:pPr indent="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 Однако ясно, что в скором будущем человечество изобретет более эффективный способ соединения деталей одежды, а пуговицы сохранятся как красивая декорация или как экспонаты коллекций.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313" y="214313"/>
            <a:ext cx="8715375" cy="6429375"/>
          </a:xfrm>
          <a:prstGeom prst="roundRect">
            <a:avLst/>
          </a:prstGeom>
          <a:solidFill>
            <a:srgbClr val="FFE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928688"/>
            <a:ext cx="5000625" cy="5168900"/>
          </a:xfrm>
        </p:spPr>
        <p:txBody>
          <a:bodyPr rtlCol="0">
            <a:normAutofit lnSpcReduction="10000"/>
          </a:bodyPr>
          <a:lstStyle/>
          <a:p>
            <a:pPr indent="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rgbClr val="7030A0"/>
                </a:solidFill>
              </a:rPr>
              <a:t>«Вы можете стать архангелом, дураком или преступником, и никто не заметит этого. Но если у вас нет пуговицы – каждый обратит на это внимание», </a:t>
            </a:r>
            <a:r>
              <a:rPr lang="ru-RU" sz="2800" dirty="0" smtClean="0"/>
              <a:t>- писал Эрих Мария Ремарк. Действительно, вот уже несколько тысячелетий пуговица верно служит человеку. 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0" y="1133475"/>
            <a:ext cx="2944813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14313"/>
            <a:ext cx="8715375" cy="6429375"/>
          </a:xfrm>
          <a:prstGeom prst="roundRect">
            <a:avLst/>
          </a:prstGeom>
          <a:solidFill>
            <a:srgbClr val="FFE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00563" y="928688"/>
            <a:ext cx="3971925" cy="5643562"/>
          </a:xfrm>
        </p:spPr>
        <p:txBody>
          <a:bodyPr/>
          <a:lstStyle/>
          <a:p>
            <a:pPr indent="342900" eaLnBrk="1" hangingPunct="1"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</a:rPr>
              <a:t>Доисторические люди скрепляли на себе одежды из звериных шкур при помощи кусочков дерева или кости. Позже на свет появились булавки, пряжки, крючки и пуговицы. 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3" y="993775"/>
            <a:ext cx="4084637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14313"/>
            <a:ext cx="8715375" cy="6429375"/>
          </a:xfrm>
          <a:prstGeom prst="roundRect">
            <a:avLst/>
          </a:prstGeom>
          <a:solidFill>
            <a:srgbClr val="FFE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000125"/>
            <a:ext cx="3929062" cy="5072063"/>
          </a:xfrm>
        </p:spPr>
        <p:txBody>
          <a:bodyPr rtlCol="0">
            <a:normAutofit/>
          </a:bodyPr>
          <a:lstStyle/>
          <a:p>
            <a:pPr indent="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В период раннего Средневековья пуговицы использовались мало, платье держалось в основном на шнуровке и крючках.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9538" y="493713"/>
            <a:ext cx="46577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14313"/>
            <a:ext cx="8715375" cy="6429375"/>
          </a:xfrm>
          <a:prstGeom prst="roundRect">
            <a:avLst/>
          </a:prstGeom>
          <a:solidFill>
            <a:srgbClr val="FFE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357812"/>
          </a:xfrm>
        </p:spPr>
        <p:txBody>
          <a:bodyPr rtlCol="0">
            <a:normAutofit fontScale="85000" lnSpcReduction="10000"/>
          </a:bodyPr>
          <a:lstStyle/>
          <a:p>
            <a:pPr indent="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Реформа костюма привела к массовому использованию пуговиц. В Париже возникают союзы ремесленников, работавших с определенным материалом: металлом, костью, стеклом. </a:t>
            </a:r>
          </a:p>
          <a:p>
            <a:pPr indent="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7030A0"/>
              </a:solidFill>
            </a:endParaRPr>
          </a:p>
          <a:p>
            <a:pPr indent="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7030A0"/>
              </a:solidFill>
            </a:endParaRPr>
          </a:p>
          <a:p>
            <a:pPr indent="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Производство пуговиц вскоре становится весомой частью экономики, и это неудивительно, если учесть, что мужской костюм того времени от подбородка до талии и от локтя до кисти застегивался на часто посаженные пуговицы, числом иногда больше сотни. </a:t>
            </a:r>
          </a:p>
        </p:txBody>
      </p:sp>
      <p:pic>
        <p:nvPicPr>
          <p:cNvPr id="6148" name="Picture 5" descr="H:\Картинки\Дети\7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2071688"/>
            <a:ext cx="135731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14313"/>
            <a:ext cx="8715375" cy="6429375"/>
          </a:xfrm>
          <a:prstGeom prst="roundRect">
            <a:avLst/>
          </a:prstGeom>
          <a:solidFill>
            <a:srgbClr val="FFE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071813" y="1285875"/>
            <a:ext cx="5614987" cy="4840288"/>
          </a:xfrm>
        </p:spPr>
        <p:txBody>
          <a:bodyPr/>
          <a:lstStyle/>
          <a:p>
            <a:pPr indent="342900" eaLnBrk="1" hangingPunct="1"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</a:rPr>
              <a:t>Пуговицы делали из золота, серебра, меди и украшали вставками из драгоценных камней. Роскошные дорогие пуговицы свидетельствовали о богатстве и высоком положении владельца. </a:t>
            </a:r>
          </a:p>
        </p:txBody>
      </p:sp>
      <p:pic>
        <p:nvPicPr>
          <p:cNvPr id="7172" name="Picture 2" descr="C:\Documents and Settings\User\Рабочий стол\пуговицы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274638"/>
            <a:ext cx="2365375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14313"/>
            <a:ext cx="8715375" cy="6429375"/>
          </a:xfrm>
          <a:prstGeom prst="roundRect">
            <a:avLst/>
          </a:prstGeom>
          <a:solidFill>
            <a:srgbClr val="FFE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660400"/>
            <a:ext cx="4329113" cy="5626100"/>
          </a:xfrm>
        </p:spPr>
        <p:txBody>
          <a:bodyPr/>
          <a:lstStyle/>
          <a:p>
            <a:pPr indent="342900" eaLnBrk="1" hangingPunct="1"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</a:rPr>
              <a:t>До середины </a:t>
            </a:r>
            <a:r>
              <a:rPr lang="en-US" smtClean="0">
                <a:solidFill>
                  <a:srgbClr val="7030A0"/>
                </a:solidFill>
              </a:rPr>
              <a:t>XIX</a:t>
            </a:r>
            <a:r>
              <a:rPr lang="ru-RU" smtClean="0">
                <a:solidFill>
                  <a:srgbClr val="7030A0"/>
                </a:solidFill>
              </a:rPr>
              <a:t>в. пуговицы являлись преимущественно атрибутом мужского костюма, женщинам же по-прежнему служили шнуровка и крючки, а пуговицы использовались лишь изредка, в основном как украшение. 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2688" y="633413"/>
            <a:ext cx="3352800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14313"/>
            <a:ext cx="8715375" cy="6429375"/>
          </a:xfrm>
          <a:prstGeom prst="roundRect">
            <a:avLst/>
          </a:prstGeom>
          <a:solidFill>
            <a:srgbClr val="FFE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5786438"/>
          </a:xfrm>
        </p:spPr>
        <p:txBody>
          <a:bodyPr rtlCol="0">
            <a:normAutofit fontScale="92500"/>
          </a:bodyPr>
          <a:lstStyle/>
          <a:p>
            <a:pPr indent="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Производство пуговиц регулировалось государством. Когда в </a:t>
            </a:r>
            <a:r>
              <a:rPr lang="en-US" dirty="0" smtClean="0">
                <a:solidFill>
                  <a:srgbClr val="7030A0"/>
                </a:solidFill>
              </a:rPr>
              <a:t>XVII</a:t>
            </a:r>
            <a:r>
              <a:rPr lang="ru-RU" dirty="0" smtClean="0">
                <a:solidFill>
                  <a:srgbClr val="7030A0"/>
                </a:solidFill>
              </a:rPr>
              <a:t>в. в моду вошли пуговицы, обтянутые тканью и украшенные кружевами и вышивкой, французские законы предписывали обтягивать их исключительно шелком, дабы поддерживать шелковое производство в Париже и Лионе. </a:t>
            </a:r>
          </a:p>
          <a:p>
            <a:pPr indent="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7030A0"/>
              </a:solidFill>
            </a:endParaRPr>
          </a:p>
          <a:p>
            <a:pPr indent="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В Англии же обтяжные пуговицы, наоборот, были официально запрещены: британским пуговичникам надлежало способствовать развитию металлургии.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14313"/>
            <a:ext cx="8715375" cy="6429375"/>
          </a:xfrm>
          <a:prstGeom prst="roundRect">
            <a:avLst/>
          </a:prstGeom>
          <a:solidFill>
            <a:srgbClr val="FFE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429000" y="714375"/>
            <a:ext cx="5286375" cy="5500688"/>
          </a:xfrm>
        </p:spPr>
        <p:txBody>
          <a:bodyPr/>
          <a:lstStyle/>
          <a:p>
            <a:pPr indent="342900" eaLnBrk="1" hangingPunct="1">
              <a:buFont typeface="Arial" charset="0"/>
              <a:buNone/>
            </a:pPr>
            <a:r>
              <a:rPr lang="ru-RU" smtClean="0">
                <a:solidFill>
                  <a:srgbClr val="7030A0"/>
                </a:solidFill>
              </a:rPr>
              <a:t>На Руси наиболее распространенными были полые металлические пуговицы шарообразной или удлиненной формы с круглой петлей. Их делали из серебра, золота, сплавов меди и олова, богато украшали жемчугом, самоцветами, цветной эмалью. </a:t>
            </a:r>
          </a:p>
        </p:txBody>
      </p:sp>
      <p:pic>
        <p:nvPicPr>
          <p:cNvPr id="10244" name="Picture 2" descr="C:\Documents and Settings\User\Рабочий стол\пуговиц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384175"/>
            <a:ext cx="3268663" cy="6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700</Words>
  <Application>Microsoft Office PowerPoint</Application>
  <PresentationFormat>Экран (4:3)</PresentationFormat>
  <Paragraphs>27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История пуговицы,          или «На нас держится всё»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мммммммммммммм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ааааааааааааааа</dc:creator>
  <cp:lastModifiedBy>Svetlana</cp:lastModifiedBy>
  <cp:revision>24</cp:revision>
  <dcterms:created xsi:type="dcterms:W3CDTF">2010-08-10T08:10:46Z</dcterms:created>
  <dcterms:modified xsi:type="dcterms:W3CDTF">2014-12-07T07:47:21Z</dcterms:modified>
</cp:coreProperties>
</file>